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59" r:id="rId4"/>
    <p:sldId id="262" r:id="rId5"/>
    <p:sldId id="265" r:id="rId6"/>
    <p:sldId id="267" r:id="rId7"/>
    <p:sldId id="263" r:id="rId8"/>
    <p:sldId id="268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20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F8DC-9B2D-41C5-8848-6EDBB37863FA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E111D-E830-472A-BCD0-01BE1611D6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639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6553-E55D-4400-894F-FD4AB0A0E29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C4A27-99A6-4F91-9EBE-E2D2F405E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05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абота</a:t>
            </a:r>
            <a:r>
              <a:rPr lang="ru-RU" sz="14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 "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Інформаційне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рішення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сервіс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рослинного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ринку".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Виконав</a:t>
            </a:r>
            <a:r>
              <a:rPr lang="ru-RU" sz="14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Голота</a:t>
            </a:r>
            <a:r>
              <a:rPr lang="ru-RU" sz="14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Я.О. </a:t>
            </a:r>
            <a:r>
              <a:rPr lang="ru-RU" sz="14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</a:t>
            </a:r>
            <a:r>
              <a:rPr lang="ru-RU" sz="14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А.О. </a:t>
            </a:r>
            <a:r>
              <a:rPr lang="ru-RU" sz="14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Чепок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854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Основною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ціллю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цієї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інформаційної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рослинному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ринку.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Цінність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такої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полягає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цінності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таких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підприємств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виправдання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їхньою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близкістю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єкологічного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сектора,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надзвичайно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важливим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сучасності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079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початкового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аналізу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домену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винесено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процесах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приймають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участь три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типи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юзерів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споживачі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виробники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Кожна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 них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моє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певні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унікальні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цілі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рамках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Реалізація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цих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цілей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продемонстрована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діючого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додатку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478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використати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цю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закономірність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був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використаний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архітектурний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паттерн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CQRS.</a:t>
            </a:r>
          </a:p>
          <a:p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цього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підходу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ми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розділяємо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існує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читання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і ту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існує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писання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Вигодою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такого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підходу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можливість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моделей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оптимізованними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читання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пошук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Appel)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07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читальної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додатку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моделювання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DDD. </a:t>
            </a:r>
          </a:p>
          <a:p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цим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підходом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мета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моделювання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застосована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універсальний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язик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розробника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і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представниками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бізнесу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нормалізації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наміром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терміни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надзвичайно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близькими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до реального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додатку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(приклад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PlantPost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30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Окрім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читання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є модель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запису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побудована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подійній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Кожна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подія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є одним запросом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Події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згрупованні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 агрегатами,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були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подані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останій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43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Архітектурний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яким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була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підтримана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подійна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івент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сорсинг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За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цим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підходом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події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відбуваються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можуть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основне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джерело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реакція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події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використовується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механізм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кешування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підхід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значно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облегшив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підтримку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актуального стану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основною базою і базами для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вичитування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ru-RU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817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були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промодельовані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за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моделею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був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створений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додаток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створений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додаток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використовував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підходяші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інтересні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архітектурні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підходи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83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55C3-CBB7-4935-878E-89A2DD87E5E2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873B-D77A-40A0-972D-CE50471DDC07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A011-1677-4962-BB65-2B775D74B4BB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80AD8-AE50-42FF-8E04-8532FB52D949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49EA-4847-4810-A38D-51BE039701F4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7337-E3B9-4274-AD05-08A6BC0D473C}" type="datetime1">
              <a:rPr lang="ru-RU" smtClean="0"/>
              <a:t>19.06.2023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B004-5C56-4205-89A4-86B21A654027}" type="datetime1">
              <a:rPr lang="ru-RU" smtClean="0"/>
              <a:t>19.06.2023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7BBC-2DBB-4FDC-9B62-B2C06DFBC57B}" type="datetime1">
              <a:rPr lang="ru-RU" smtClean="0"/>
              <a:t>19.06.2023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EDD-9170-4D87-8A84-BCC4A6FEBA10}" type="datetime1">
              <a:rPr lang="ru-RU" smtClean="0"/>
              <a:t>19.06.2023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679A-7CFD-4C1B-9438-6D72FE8042ED}" type="datetime1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C1146-AF59-40A4-B07B-1BCB52187824}" type="datetime1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24DB4-8F8C-4E3B-92C3-2CF15DAAB504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76456" y="404664"/>
            <a:ext cx="43204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134672" cy="147002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solution and services for Green Plant Market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5736" y="4807591"/>
            <a:ext cx="6259466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Holota Y.O.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65251" y="5645254"/>
            <a:ext cx="688146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Adviser: A.O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Chepok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6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3754760" cy="2736304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of business processes results in increase in their productivity, as such performing this operation in an  efficient and predictable fashion is crucial. That is the goal of the work.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3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6854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plants for sale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plants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3888" y="1268760"/>
            <a:ext cx="2376264" cy="15850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plants stock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instructions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200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anagement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historical data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1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3" y="1124745"/>
            <a:ext cx="7992889" cy="19442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uses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model for read and write operations.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may not be a sufficient “compromise”.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 concepts resolves this by unbinding the read and write models.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8" name="Picture 10" descr="E:\Repos\Plants\docs\diagrams\CqrsBasic.draw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43" y="3140967"/>
            <a:ext cx="6523743" cy="31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domain modeling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E:\Repos\Plants\docs\diagrams\PlantsDomain.draw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13" y="997252"/>
            <a:ext cx="7848872" cy="57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8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domain modeling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C:\Users\korov\Downloads\PlantsCommands.drawio (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0" y="997252"/>
            <a:ext cx="7788265" cy="57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74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 Sourcing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E:\Repos\Plants\docs\diagrams\EventSourcing.draw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36708"/>
            <a:ext cx="4104456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2" y="1117037"/>
            <a:ext cx="7992889" cy="13758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Events Sourcing provides a resilient model for performing the process of syncing the “read model” and “write model”.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0072" y="2996952"/>
            <a:ext cx="3536775" cy="316835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using this model allows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 to parallelize the work and slice the areas of responsibility.</a:t>
            </a:r>
          </a:p>
        </p:txBody>
      </p:sp>
    </p:spTree>
    <p:extLst>
      <p:ext uri="{BB962C8B-B14F-4D97-AF65-F5344CB8AC3E}">
        <p14:creationId xmlns:p14="http://schemas.microsoft.com/office/powerpoint/2010/main" val="37422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3" y="1556792"/>
            <a:ext cx="7992889" cy="360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Tx/>
              <a:buChar char="-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processes of Green Plant Market business has been analyzed.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Tx/>
              <a:buChar char="-"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Tx/>
              <a:buChar char="-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have been developed.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Tx/>
              <a:buChar char="-"/>
            </a:pP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architectural approaches have been used (CQRS, Event Sourcing).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Tx/>
              <a:buChar char="-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Tx/>
              <a:buChar char="-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showcases interesting architectural approaches.</a:t>
            </a:r>
          </a:p>
        </p:txBody>
      </p:sp>
    </p:spTree>
    <p:extLst>
      <p:ext uri="{BB962C8B-B14F-4D97-AF65-F5344CB8AC3E}">
        <p14:creationId xmlns:p14="http://schemas.microsoft.com/office/powerpoint/2010/main" val="251195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5644</TotalTime>
  <Words>581</Words>
  <Application>Microsoft Office PowerPoint</Application>
  <PresentationFormat>On-screen Show (4:3)</PresentationFormat>
  <Paragraphs>68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Тема Office</vt:lpstr>
      <vt:lpstr>IT solution and services for Green Plant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korov</dc:creator>
  <cp:lastModifiedBy>Yaroslav Holota</cp:lastModifiedBy>
  <cp:revision>105</cp:revision>
  <cp:lastPrinted>2023-06-19T17:36:10Z</cp:lastPrinted>
  <dcterms:modified xsi:type="dcterms:W3CDTF">2023-06-20T13:37:32Z</dcterms:modified>
</cp:coreProperties>
</file>